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598" r:id="rId12"/>
    <p:sldId id="599" r:id="rId13"/>
    <p:sldId id="556" r:id="rId14"/>
    <p:sldId id="597" r:id="rId15"/>
    <p:sldId id="557" r:id="rId16"/>
    <p:sldId id="594" r:id="rId17"/>
    <p:sldId id="377" r:id="rId18"/>
    <p:sldId id="595" r:id="rId19"/>
    <p:sldId id="281" r:id="rId20"/>
    <p:sldId id="282" r:id="rId21"/>
    <p:sldId id="283" r:id="rId22"/>
    <p:sldId id="298" r:id="rId23"/>
    <p:sldId id="316" r:id="rId24"/>
    <p:sldId id="318" r:id="rId25"/>
    <p:sldId id="394" r:id="rId26"/>
    <p:sldId id="378" r:id="rId27"/>
    <p:sldId id="481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AD9033-7751-4A0E-AE80-A6C205FC1C32}" v="5" dt="2026-06-05T08:50:07.6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5T08:50:07.641" v="1467" actId="14100"/>
      <pc:docMkLst>
        <pc:docMk/>
      </pc:docMkLst>
      <pc:sldChg chg="modSp mod modTransition">
        <pc:chgData name="Glen Jones" userId="e846aaca-4b24-4b13-b0d0-f2308e16b284" providerId="ADAL" clId="{ED47ACC3-9597-4D89-A1DC-43CF280EF274}" dt="2026-05-07T11:54:03.062" v="1095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7T10:54:25.733" v="855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07T11:54:03.062" v="1095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07T11:51:06.608" v="915" actId="1076"/>
          <ac:spMkLst>
            <pc:docMk/>
            <pc:sldMk cId="418504607" sldId="281"/>
            <ac:spMk id="4" creationId="{11A66270-B950-AE5D-A155-541B2B759190}"/>
          </ac:spMkLst>
        </pc:spChg>
      </pc:sldChg>
      <pc:sldChg chg="modSp mod modTransition">
        <pc:chgData name="Glen Jones" userId="e846aaca-4b24-4b13-b0d0-f2308e16b284" providerId="ADAL" clId="{ED47ACC3-9597-4D89-A1DC-43CF280EF274}" dt="2026-05-07T11:54:03.062" v="1095"/>
        <pc:sldMkLst>
          <pc:docMk/>
          <pc:sldMk cId="1463621575" sldId="282"/>
        </pc:sldMkLst>
        <pc:spChg chg="mod">
          <ac:chgData name="Glen Jones" userId="e846aaca-4b24-4b13-b0d0-f2308e16b284" providerId="ADAL" clId="{ED47ACC3-9597-4D89-A1DC-43CF280EF274}" dt="2026-05-07T11:51:14.082" v="916" actId="1076"/>
          <ac:spMkLst>
            <pc:docMk/>
            <pc:sldMk cId="1463621575" sldId="282"/>
            <ac:spMk id="2" creationId="{8F0B5952-405E-DC07-B9F3-D9E84B6F20ED}"/>
          </ac:spMkLst>
        </pc:spChg>
      </pc:sldChg>
      <pc:sldChg chg="modTransition">
        <pc:chgData name="Glen Jones" userId="e846aaca-4b24-4b13-b0d0-f2308e16b284" providerId="ADAL" clId="{ED47ACC3-9597-4D89-A1DC-43CF280EF274}" dt="2026-05-07T11:54:03.062" v="1095"/>
        <pc:sldMkLst>
          <pc:docMk/>
          <pc:sldMk cId="26346991" sldId="283"/>
        </pc:sldMkLst>
      </pc:sldChg>
      <pc:sldChg chg="modSp mod modTransition">
        <pc:chgData name="Glen Jones" userId="e846aaca-4b24-4b13-b0d0-f2308e16b284" providerId="ADAL" clId="{ED47ACC3-9597-4D89-A1DC-43CF280EF274}" dt="2026-05-07T11:56:27.081" v="1178" actId="20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07T11:56:01.596" v="1161" actId="20577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07T11:56:05.543" v="1168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07T11:55:30.450" v="1122" actId="6549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7T11:56:27.081" v="1178" actId="207"/>
          <ac:spMkLst>
            <pc:docMk/>
            <pc:sldMk cId="2113469465" sldId="294"/>
            <ac:spMk id="8" creationId="{13F57ECA-BA0E-2D11-DF59-E9A1CDD94D82}"/>
          </ac:spMkLst>
        </pc:spChg>
      </pc:sldChg>
      <pc:sldChg chg="modTransition">
        <pc:chgData name="Glen Jones" userId="e846aaca-4b24-4b13-b0d0-f2308e16b284" providerId="ADAL" clId="{ED47ACC3-9597-4D89-A1DC-43CF280EF274}" dt="2026-05-07T11:54:03.062" v="1095"/>
        <pc:sldMkLst>
          <pc:docMk/>
          <pc:sldMk cId="2359013293" sldId="298"/>
        </pc:sldMkLst>
      </pc:sldChg>
      <pc:sldChg chg="modTransition">
        <pc:chgData name="Glen Jones" userId="e846aaca-4b24-4b13-b0d0-f2308e16b284" providerId="ADAL" clId="{ED47ACC3-9597-4D89-A1DC-43CF280EF274}" dt="2026-05-07T11:54:03.062" v="1095"/>
        <pc:sldMkLst>
          <pc:docMk/>
          <pc:sldMk cId="458172427" sldId="316"/>
        </pc:sldMkLst>
      </pc:sldChg>
      <pc:sldChg chg="modTransition">
        <pc:chgData name="Glen Jones" userId="e846aaca-4b24-4b13-b0d0-f2308e16b284" providerId="ADAL" clId="{ED47ACC3-9597-4D89-A1DC-43CF280EF274}" dt="2026-05-07T11:54:03.062" v="1095"/>
        <pc:sldMkLst>
          <pc:docMk/>
          <pc:sldMk cId="1997073442" sldId="318"/>
        </pc:sldMkLst>
      </pc:sldChg>
      <pc:sldChg chg="modSp mod modTransition">
        <pc:chgData name="Glen Jones" userId="e846aaca-4b24-4b13-b0d0-f2308e16b284" providerId="ADAL" clId="{ED47ACC3-9597-4D89-A1DC-43CF280EF274}" dt="2026-06-05T08:50:07.641" v="1467" actId="14100"/>
        <pc:sldMkLst>
          <pc:docMk/>
          <pc:sldMk cId="3613833102" sldId="377"/>
        </pc:sldMkLst>
        <pc:spChg chg="mod">
          <ac:chgData name="Glen Jones" userId="e846aaca-4b24-4b13-b0d0-f2308e16b284" providerId="ADAL" clId="{ED47ACC3-9597-4D89-A1DC-43CF280EF274}" dt="2026-05-07T11:52:01.802" v="957" actId="6549"/>
          <ac:spMkLst>
            <pc:docMk/>
            <pc:sldMk cId="3613833102" sldId="377"/>
            <ac:spMk id="2" creationId="{871F52B6-B1E5-A1FF-1BD3-5FF6AF4DC0F8}"/>
          </ac:spMkLst>
        </pc:spChg>
        <pc:picChg chg="mod">
          <ac:chgData name="Glen Jones" userId="e846aaca-4b24-4b13-b0d0-f2308e16b284" providerId="ADAL" clId="{ED47ACC3-9597-4D89-A1DC-43CF280EF274}" dt="2026-06-05T08:50:07.641" v="1467" actId="14100"/>
          <ac:picMkLst>
            <pc:docMk/>
            <pc:sldMk cId="3613833102" sldId="377"/>
            <ac:picMk id="9" creationId="{191502DD-7090-32DD-8E77-B267ACB860EB}"/>
          </ac:picMkLst>
        </pc:picChg>
      </pc:sldChg>
      <pc:sldChg chg="modSp add mod modTransition modAnim">
        <pc:chgData name="Glen Jones" userId="e846aaca-4b24-4b13-b0d0-f2308e16b284" providerId="ADAL" clId="{ED47ACC3-9597-4D89-A1DC-43CF280EF274}" dt="2026-05-07T12:13:52.874" v="1455" actId="20577"/>
        <pc:sldMkLst>
          <pc:docMk/>
          <pc:sldMk cId="4095487901" sldId="378"/>
        </pc:sldMkLst>
        <pc:spChg chg="mod">
          <ac:chgData name="Glen Jones" userId="e846aaca-4b24-4b13-b0d0-f2308e16b284" providerId="ADAL" clId="{ED47ACC3-9597-4D89-A1DC-43CF280EF274}" dt="2026-05-07T12:13:22.028" v="1445" actId="108"/>
          <ac:spMkLst>
            <pc:docMk/>
            <pc:sldMk cId="4095487901" sldId="378"/>
            <ac:spMk id="5" creationId="{0EF70514-BB42-A03B-91D9-2552E6C26901}"/>
          </ac:spMkLst>
        </pc:spChg>
        <pc:spChg chg="mod">
          <ac:chgData name="Glen Jones" userId="e846aaca-4b24-4b13-b0d0-f2308e16b284" providerId="ADAL" clId="{ED47ACC3-9597-4D89-A1DC-43CF280EF274}" dt="2026-05-07T12:13:52.874" v="1455" actId="20577"/>
          <ac:spMkLst>
            <pc:docMk/>
            <pc:sldMk cId="4095487901" sldId="378"/>
            <ac:spMk id="6" creationId="{7C815794-B8E8-7DE1-B400-FC89C4E660F0}"/>
          </ac:spMkLst>
        </pc:spChg>
        <pc:spChg chg="mod">
          <ac:chgData name="Glen Jones" userId="e846aaca-4b24-4b13-b0d0-f2308e16b284" providerId="ADAL" clId="{ED47ACC3-9597-4D89-A1DC-43CF280EF274}" dt="2026-05-07T12:12:50.714" v="1434" actId="1076"/>
          <ac:spMkLst>
            <pc:docMk/>
            <pc:sldMk cId="4095487901" sldId="378"/>
            <ac:spMk id="7" creationId="{A91741CF-62EC-63BE-25AB-001847C68E67}"/>
          </ac:spMkLst>
        </pc:spChg>
        <pc:spChg chg="mod">
          <ac:chgData name="Glen Jones" userId="e846aaca-4b24-4b13-b0d0-f2308e16b284" providerId="ADAL" clId="{ED47ACC3-9597-4D89-A1DC-43CF280EF274}" dt="2026-05-07T12:12:57.937" v="1436" actId="14100"/>
          <ac:spMkLst>
            <pc:docMk/>
            <pc:sldMk cId="4095487901" sldId="378"/>
            <ac:spMk id="32" creationId="{B4843C27-AB79-50F7-A8E2-B957B9B5136E}"/>
          </ac:spMkLst>
        </pc:spChg>
        <pc:spChg chg="mod">
          <ac:chgData name="Glen Jones" userId="e846aaca-4b24-4b13-b0d0-f2308e16b284" providerId="ADAL" clId="{ED47ACC3-9597-4D89-A1DC-43CF280EF274}" dt="2026-05-07T12:12:23.468" v="1425" actId="14100"/>
          <ac:spMkLst>
            <pc:docMk/>
            <pc:sldMk cId="4095487901" sldId="378"/>
            <ac:spMk id="8194" creationId="{CDE76806-A554-5368-E2E6-1629BC9EAC10}"/>
          </ac:spMkLst>
        </pc:spChg>
        <pc:picChg chg="mod">
          <ac:chgData name="Glen Jones" userId="e846aaca-4b24-4b13-b0d0-f2308e16b284" providerId="ADAL" clId="{ED47ACC3-9597-4D89-A1DC-43CF280EF274}" dt="2026-05-07T12:13:03.650" v="1438" actId="1076"/>
          <ac:picMkLst>
            <pc:docMk/>
            <pc:sldMk cId="4095487901" sldId="378"/>
            <ac:picMk id="34" creationId="{CF58DDB2-55CE-D7E3-D5D2-EDDC021E1F16}"/>
          </ac:picMkLst>
        </pc:picChg>
        <pc:cxnChg chg="mod">
          <ac:chgData name="Glen Jones" userId="e846aaca-4b24-4b13-b0d0-f2308e16b284" providerId="ADAL" clId="{ED47ACC3-9597-4D89-A1DC-43CF280EF274}" dt="2026-05-07T12:12:43.378" v="1432" actId="1076"/>
          <ac:cxnSpMkLst>
            <pc:docMk/>
            <pc:sldMk cId="4095487901" sldId="378"/>
            <ac:cxnSpMk id="9" creationId="{89BB196D-8B53-6DE0-557B-54BB9F8DE3B2}"/>
          </ac:cxnSpMkLst>
        </pc:cxnChg>
      </pc:sldChg>
      <pc:sldChg chg="modTransition">
        <pc:chgData name="Glen Jones" userId="e846aaca-4b24-4b13-b0d0-f2308e16b284" providerId="ADAL" clId="{ED47ACC3-9597-4D89-A1DC-43CF280EF274}" dt="2026-05-07T11:54:03.062" v="1095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5-07T11:54:03.062" v="1095"/>
        <pc:sldMkLst>
          <pc:docMk/>
          <pc:sldMk cId="2437532284" sldId="394"/>
        </pc:sldMkLst>
      </pc:sldChg>
      <pc:sldChg chg="modSp add mod modTransition">
        <pc:chgData name="Glen Jones" userId="e846aaca-4b24-4b13-b0d0-f2308e16b284" providerId="ADAL" clId="{ED47ACC3-9597-4D89-A1DC-43CF280EF274}" dt="2026-05-07T12:02:55.710" v="1286" actId="20578"/>
        <pc:sldMkLst>
          <pc:docMk/>
          <pc:sldMk cId="0" sldId="481"/>
        </pc:sldMkLst>
        <pc:spChg chg="mod">
          <ac:chgData name="Glen Jones" userId="e846aaca-4b24-4b13-b0d0-f2308e16b284" providerId="ADAL" clId="{ED47ACC3-9597-4D89-A1DC-43CF280EF274}" dt="2026-05-07T12:02:55.710" v="1286" actId="20578"/>
          <ac:spMkLst>
            <pc:docMk/>
            <pc:sldMk cId="0" sldId="481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07T11:18:12.136" v="892"/>
          <ac:spMkLst>
            <pc:docMk/>
            <pc:sldMk cId="0" sldId="481"/>
            <ac:spMk id="7" creationId="{6A90DC5F-16EB-3C1C-83A1-8397F475F308}"/>
          </ac:spMkLst>
        </pc:spChg>
      </pc:sldChg>
      <pc:sldChg chg="add modTransition">
        <pc:chgData name="Glen Jones" userId="e846aaca-4b24-4b13-b0d0-f2308e16b284" providerId="ADAL" clId="{ED47ACC3-9597-4D89-A1DC-43CF280EF274}" dt="2026-05-07T11:54:03.062" v="1095"/>
        <pc:sldMkLst>
          <pc:docMk/>
          <pc:sldMk cId="3384485664" sldId="544"/>
        </pc:sldMkLst>
      </pc:sldChg>
      <pc:sldChg chg="add modTransition">
        <pc:chgData name="Glen Jones" userId="e846aaca-4b24-4b13-b0d0-f2308e16b284" providerId="ADAL" clId="{ED47ACC3-9597-4D89-A1DC-43CF280EF274}" dt="2026-05-07T11:54:03.062" v="1095"/>
        <pc:sldMkLst>
          <pc:docMk/>
          <pc:sldMk cId="245842585" sldId="546"/>
        </pc:sldMkLst>
      </pc:sldChg>
      <pc:sldChg chg="modSp add mod modTransition modAnim">
        <pc:chgData name="Glen Jones" userId="e846aaca-4b24-4b13-b0d0-f2308e16b284" providerId="ADAL" clId="{ED47ACC3-9597-4D89-A1DC-43CF280EF274}" dt="2026-06-05T08:47:49.758" v="145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7T11:17:05.626" v="876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7T11:16:58.321" v="869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7T11:17:03.208" v="873" actId="20577"/>
          <ac:spMkLst>
            <pc:docMk/>
            <pc:sldMk cId="2004214985" sldId="548"/>
            <ac:spMk id="4" creationId="{56A0487B-0C99-D676-8A57-F22B27A31A0A}"/>
          </ac:spMkLst>
        </pc:spChg>
      </pc:sldChg>
      <pc:sldChg chg="add modTransition">
        <pc:chgData name="Glen Jones" userId="e846aaca-4b24-4b13-b0d0-f2308e16b284" providerId="ADAL" clId="{ED47ACC3-9597-4D89-A1DC-43CF280EF274}" dt="2026-05-07T11:54:03.062" v="1095"/>
        <pc:sldMkLst>
          <pc:docMk/>
          <pc:sldMk cId="747008054" sldId="550"/>
        </pc:sldMkLst>
      </pc:sldChg>
      <pc:sldChg chg="modSp add mod">
        <pc:chgData name="Glen Jones" userId="e846aaca-4b24-4b13-b0d0-f2308e16b284" providerId="ADAL" clId="{ED47ACC3-9597-4D89-A1DC-43CF280EF274}" dt="2026-05-07T12:09:21.253" v="1342" actId="20577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07T12:08:26.919" v="1297" actId="20577"/>
          <ac:spMkLst>
            <pc:docMk/>
            <pc:sldMk cId="4226192905" sldId="556"/>
            <ac:spMk id="5" creationId="{DE6780CA-51CB-A8EC-7EEE-081AE5260062}"/>
          </ac:spMkLst>
        </pc:spChg>
        <pc:spChg chg="mod">
          <ac:chgData name="Glen Jones" userId="e846aaca-4b24-4b13-b0d0-f2308e16b284" providerId="ADAL" clId="{ED47ACC3-9597-4D89-A1DC-43CF280EF274}" dt="2026-05-07T12:09:10.796" v="1333" actId="20577"/>
          <ac:spMkLst>
            <pc:docMk/>
            <pc:sldMk cId="4226192905" sldId="556"/>
            <ac:spMk id="7" creationId="{29F5A750-14AD-C886-396E-D201D793EE41}"/>
          </ac:spMkLst>
        </pc:spChg>
        <pc:spChg chg="mod">
          <ac:chgData name="Glen Jones" userId="e846aaca-4b24-4b13-b0d0-f2308e16b284" providerId="ADAL" clId="{ED47ACC3-9597-4D89-A1DC-43CF280EF274}" dt="2026-05-07T12:09:21.253" v="1342" actId="20577"/>
          <ac:spMkLst>
            <pc:docMk/>
            <pc:sldMk cId="4226192905" sldId="556"/>
            <ac:spMk id="18" creationId="{DF4416F6-9342-2563-B907-329F20AF541E}"/>
          </ac:spMkLst>
        </pc:spChg>
        <pc:spChg chg="mod">
          <ac:chgData name="Glen Jones" userId="e846aaca-4b24-4b13-b0d0-f2308e16b284" providerId="ADAL" clId="{ED47ACC3-9597-4D89-A1DC-43CF280EF274}" dt="2026-05-07T12:08:55.679" v="1324"/>
          <ac:spMkLst>
            <pc:docMk/>
            <pc:sldMk cId="4226192905" sldId="556"/>
            <ac:spMk id="19" creationId="{64CE70EB-3810-26F1-0FDC-A39166634CB5}"/>
          </ac:spMkLst>
        </pc:spChg>
        <pc:spChg chg="mod">
          <ac:chgData name="Glen Jones" userId="e846aaca-4b24-4b13-b0d0-f2308e16b284" providerId="ADAL" clId="{ED47ACC3-9597-4D89-A1DC-43CF280EF274}" dt="2026-05-07T12:09:07.789" v="1329" actId="20577"/>
          <ac:spMkLst>
            <pc:docMk/>
            <pc:sldMk cId="4226192905" sldId="556"/>
            <ac:spMk id="21" creationId="{1737C76B-F478-12B2-9454-A9A4605EB971}"/>
          </ac:spMkLst>
        </pc:spChg>
        <pc:spChg chg="mod">
          <ac:chgData name="Glen Jones" userId="e846aaca-4b24-4b13-b0d0-f2308e16b284" providerId="ADAL" clId="{ED47ACC3-9597-4D89-A1DC-43CF280EF274}" dt="2026-05-07T12:09:18.262" v="1334"/>
          <ac:spMkLst>
            <pc:docMk/>
            <pc:sldMk cId="4226192905" sldId="556"/>
            <ac:spMk id="23" creationId="{A038FA52-8A59-196B-33EC-5881051B8118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6-05T08:48:41.391" v="1458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07T12:08:45.221" v="1321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07T12:09:55.784" v="1356" actId="20577"/>
          <ac:spMkLst>
            <pc:docMk/>
            <pc:sldMk cId="1500668299" sldId="557"/>
            <ac:spMk id="26" creationId="{CFF7D79C-4401-98C3-3903-0C736FAC8A35}"/>
          </ac:spMkLst>
        </pc:spChg>
        <pc:spChg chg="mod">
          <ac:chgData name="Glen Jones" userId="e846aaca-4b24-4b13-b0d0-f2308e16b284" providerId="ADAL" clId="{ED47ACC3-9597-4D89-A1DC-43CF280EF274}" dt="2026-05-07T12:10:05.563" v="1374" actId="27636"/>
          <ac:spMkLst>
            <pc:docMk/>
            <pc:sldMk cId="1500668299" sldId="557"/>
            <ac:spMk id="30" creationId="{5F0BAD5F-9EEB-A6C0-7F53-194906006980}"/>
          </ac:spMkLst>
        </pc:spChg>
        <pc:spChg chg="mod">
          <ac:chgData name="Glen Jones" userId="e846aaca-4b24-4b13-b0d0-f2308e16b284" providerId="ADAL" clId="{ED47ACC3-9597-4D89-A1DC-43CF280EF274}" dt="2026-05-07T12:08:49.244" v="1322"/>
          <ac:spMkLst>
            <pc:docMk/>
            <pc:sldMk cId="1500668299" sldId="557"/>
            <ac:spMk id="31" creationId="{95E79117-B31F-BF4B-5A1B-A63CD600235D}"/>
          </ac:spMkLst>
        </pc:spChg>
        <pc:spChg chg="mod">
          <ac:chgData name="Glen Jones" userId="e846aaca-4b24-4b13-b0d0-f2308e16b284" providerId="ADAL" clId="{ED47ACC3-9597-4D89-A1DC-43CF280EF274}" dt="2026-05-07T12:09:52.827" v="1351" actId="20577"/>
          <ac:spMkLst>
            <pc:docMk/>
            <pc:sldMk cId="1500668299" sldId="557"/>
            <ac:spMk id="33" creationId="{F0BF30E8-8780-ED00-769D-4D741CC5BB77}"/>
          </ac:spMkLst>
        </pc:spChg>
        <pc:spChg chg="mod">
          <ac:chgData name="Glen Jones" userId="e846aaca-4b24-4b13-b0d0-f2308e16b284" providerId="ADAL" clId="{ED47ACC3-9597-4D89-A1DC-43CF280EF274}" dt="2026-05-07T12:10:20.109" v="1380" actId="403"/>
          <ac:spMkLst>
            <pc:docMk/>
            <pc:sldMk cId="1500668299" sldId="557"/>
            <ac:spMk id="34" creationId="{97F6902D-CF98-206D-5443-B09D13F67123}"/>
          </ac:spMkLst>
        </pc:spChg>
        <pc:spChg chg="mod">
          <ac:chgData name="Glen Jones" userId="e846aaca-4b24-4b13-b0d0-f2308e16b284" providerId="ADAL" clId="{ED47ACC3-9597-4D89-A1DC-43CF280EF274}" dt="2026-05-07T12:09:50.310" v="1346" actId="20577"/>
          <ac:spMkLst>
            <pc:docMk/>
            <pc:sldMk cId="1500668299" sldId="557"/>
            <ac:spMk id="36" creationId="{8DC7FBBA-232E-CD45-49CA-B087287765CF}"/>
          </ac:spMkLst>
        </pc:spChg>
        <pc:spChg chg="mod">
          <ac:chgData name="Glen Jones" userId="e846aaca-4b24-4b13-b0d0-f2308e16b284" providerId="ADAL" clId="{ED47ACC3-9597-4D89-A1DC-43CF280EF274}" dt="2026-05-07T12:10:43.329" v="1402" actId="27636"/>
          <ac:spMkLst>
            <pc:docMk/>
            <pc:sldMk cId="1500668299" sldId="557"/>
            <ac:spMk id="37" creationId="{257FE6E8-6F9D-FD6C-7332-DB033C3B3A32}"/>
          </ac:spMkLst>
        </pc:spChg>
      </pc:sldChg>
      <pc:sldChg chg="add modTransition">
        <pc:chgData name="Glen Jones" userId="e846aaca-4b24-4b13-b0d0-f2308e16b284" providerId="ADAL" clId="{ED47ACC3-9597-4D89-A1DC-43CF280EF274}" dt="2026-05-07T11:54:03.062" v="1095"/>
        <pc:sldMkLst>
          <pc:docMk/>
          <pc:sldMk cId="1127489242" sldId="586"/>
        </pc:sldMkLst>
      </pc:sldChg>
      <pc:sldChg chg="add modTransition">
        <pc:chgData name="Glen Jones" userId="e846aaca-4b24-4b13-b0d0-f2308e16b284" providerId="ADAL" clId="{ED47ACC3-9597-4D89-A1DC-43CF280EF274}" dt="2026-05-07T11:54:03.062" v="1095"/>
        <pc:sldMkLst>
          <pc:docMk/>
          <pc:sldMk cId="2811064419" sldId="592"/>
        </pc:sldMkLst>
      </pc:sldChg>
      <pc:sldChg chg="add modTransition">
        <pc:chgData name="Glen Jones" userId="e846aaca-4b24-4b13-b0d0-f2308e16b284" providerId="ADAL" clId="{ED47ACC3-9597-4D89-A1DC-43CF280EF274}" dt="2026-05-07T11:54:03.062" v="1095"/>
        <pc:sldMkLst>
          <pc:docMk/>
          <pc:sldMk cId="2289494072" sldId="593"/>
        </pc:sldMkLst>
      </pc:sldChg>
      <pc:sldChg chg="modSp add mod modTransition">
        <pc:chgData name="Glen Jones" userId="e846aaca-4b24-4b13-b0d0-f2308e16b284" providerId="ADAL" clId="{ED47ACC3-9597-4D89-A1DC-43CF280EF274}" dt="2026-05-07T11:54:03.062" v="1095"/>
        <pc:sldMkLst>
          <pc:docMk/>
          <pc:sldMk cId="1701359248" sldId="594"/>
        </pc:sldMkLst>
        <pc:spChg chg="mod">
          <ac:chgData name="Glen Jones" userId="e846aaca-4b24-4b13-b0d0-f2308e16b284" providerId="ADAL" clId="{ED47ACC3-9597-4D89-A1DC-43CF280EF274}" dt="2026-05-07T11:50:20.462" v="914" actId="20577"/>
          <ac:spMkLst>
            <pc:docMk/>
            <pc:sldMk cId="1701359248" sldId="594"/>
            <ac:spMk id="6" creationId="{B1D9D850-AD0C-32B5-0523-9287C33CA31F}"/>
          </ac:spMkLst>
        </pc:spChg>
      </pc:sldChg>
      <pc:sldChg chg="addSp modSp add mod modTransition">
        <pc:chgData name="Glen Jones" userId="e846aaca-4b24-4b13-b0d0-f2308e16b284" providerId="ADAL" clId="{ED47ACC3-9597-4D89-A1DC-43CF280EF274}" dt="2026-06-05T08:50:02.859" v="1466" actId="14100"/>
        <pc:sldMkLst>
          <pc:docMk/>
          <pc:sldMk cId="3691434089" sldId="595"/>
        </pc:sldMkLst>
        <pc:spChg chg="mod">
          <ac:chgData name="Glen Jones" userId="e846aaca-4b24-4b13-b0d0-f2308e16b284" providerId="ADAL" clId="{ED47ACC3-9597-4D89-A1DC-43CF280EF274}" dt="2026-06-05T08:49:12.001" v="1465" actId="6549"/>
          <ac:spMkLst>
            <pc:docMk/>
            <pc:sldMk cId="3691434089" sldId="595"/>
            <ac:spMk id="2" creationId="{AAFA9E60-A3AD-711B-D3D3-3604ABA936F2}"/>
          </ac:spMkLst>
        </pc:spChg>
        <pc:spChg chg="mod">
          <ac:chgData name="Glen Jones" userId="e846aaca-4b24-4b13-b0d0-f2308e16b284" providerId="ADAL" clId="{ED47ACC3-9597-4D89-A1DC-43CF280EF274}" dt="2026-05-07T11:53:23.644" v="1082" actId="14100"/>
          <ac:spMkLst>
            <pc:docMk/>
            <pc:sldMk cId="3691434089" sldId="595"/>
            <ac:spMk id="3" creationId="{FFC64F59-F8B2-4665-2D94-208BF5EBDE18}"/>
          </ac:spMkLst>
        </pc:spChg>
        <pc:spChg chg="mod">
          <ac:chgData name="Glen Jones" userId="e846aaca-4b24-4b13-b0d0-f2308e16b284" providerId="ADAL" clId="{ED47ACC3-9597-4D89-A1DC-43CF280EF274}" dt="2026-05-07T11:53:28.897" v="1084" actId="1076"/>
          <ac:spMkLst>
            <pc:docMk/>
            <pc:sldMk cId="3691434089" sldId="595"/>
            <ac:spMk id="7" creationId="{1B6983EF-A860-F756-9307-D6386496B3EB}"/>
          </ac:spMkLst>
        </pc:spChg>
        <pc:graphicFrameChg chg="add mod modGraphic">
          <ac:chgData name="Glen Jones" userId="e846aaca-4b24-4b13-b0d0-f2308e16b284" providerId="ADAL" clId="{ED47ACC3-9597-4D89-A1DC-43CF280EF274}" dt="2026-05-07T11:53:46.812" v="1090" actId="14100"/>
          <ac:graphicFrameMkLst>
            <pc:docMk/>
            <pc:sldMk cId="3691434089" sldId="595"/>
            <ac:graphicFrameMk id="4" creationId="{B96EA1F1-B362-BF57-D95B-C1378856C737}"/>
          </ac:graphicFrameMkLst>
        </pc:graphicFrameChg>
        <pc:picChg chg="mod">
          <ac:chgData name="Glen Jones" userId="e846aaca-4b24-4b13-b0d0-f2308e16b284" providerId="ADAL" clId="{ED47ACC3-9597-4D89-A1DC-43CF280EF274}" dt="2026-05-07T11:53:25.855" v="1083" actId="1076"/>
          <ac:picMkLst>
            <pc:docMk/>
            <pc:sldMk cId="3691434089" sldId="595"/>
            <ac:picMk id="8" creationId="{EAA5B87A-CD23-43B2-2B81-D9A6A47160C2}"/>
          </ac:picMkLst>
        </pc:picChg>
        <pc:picChg chg="mod">
          <ac:chgData name="Glen Jones" userId="e846aaca-4b24-4b13-b0d0-f2308e16b284" providerId="ADAL" clId="{ED47ACC3-9597-4D89-A1DC-43CF280EF274}" dt="2026-06-05T08:50:02.859" v="1466" actId="14100"/>
          <ac:picMkLst>
            <pc:docMk/>
            <pc:sldMk cId="3691434089" sldId="595"/>
            <ac:picMk id="9" creationId="{C5E2CDE1-EF0D-B78C-AA50-5AE4297F8B63}"/>
          </ac:picMkLst>
        </pc:picChg>
      </pc:sldChg>
      <pc:sldChg chg="modSp add mod modNotesTx">
        <pc:chgData name="Glen Jones" userId="e846aaca-4b24-4b13-b0d0-f2308e16b284" providerId="ADAL" clId="{ED47ACC3-9597-4D89-A1DC-43CF280EF274}" dt="2026-05-07T12:11:18.007" v="1421" actId="6549"/>
        <pc:sldMkLst>
          <pc:docMk/>
          <pc:sldMk cId="68262000" sldId="597"/>
        </pc:sldMkLst>
        <pc:spChg chg="mod">
          <ac:chgData name="Glen Jones" userId="e846aaca-4b24-4b13-b0d0-f2308e16b284" providerId="ADAL" clId="{ED47ACC3-9597-4D89-A1DC-43CF280EF274}" dt="2026-05-07T12:08:37.329" v="1308" actId="20577"/>
          <ac:spMkLst>
            <pc:docMk/>
            <pc:sldMk cId="68262000" sldId="597"/>
            <ac:spMk id="5" creationId="{BBE0860A-688F-81CC-7339-B6FB7F9AED64}"/>
          </ac:spMkLst>
        </pc:spChg>
        <pc:spChg chg="mod">
          <ac:chgData name="Glen Jones" userId="e846aaca-4b24-4b13-b0d0-f2308e16b284" providerId="ADAL" clId="{ED47ACC3-9597-4D89-A1DC-43CF280EF274}" dt="2026-05-07T12:11:04.654" v="1411" actId="20577"/>
          <ac:spMkLst>
            <pc:docMk/>
            <pc:sldMk cId="68262000" sldId="597"/>
            <ac:spMk id="7" creationId="{CE777C57-BE70-8F27-84DA-5FD8C2EA66C9}"/>
          </ac:spMkLst>
        </pc:spChg>
        <pc:spChg chg="mod">
          <ac:chgData name="Glen Jones" userId="e846aaca-4b24-4b13-b0d0-f2308e16b284" providerId="ADAL" clId="{ED47ACC3-9597-4D89-A1DC-43CF280EF274}" dt="2026-05-07T12:11:08.038" v="1419" actId="20577"/>
          <ac:spMkLst>
            <pc:docMk/>
            <pc:sldMk cId="68262000" sldId="597"/>
            <ac:spMk id="18" creationId="{AB30BFB6-5595-2F2D-0A3C-98C1B7C27D9D}"/>
          </ac:spMkLst>
        </pc:spChg>
        <pc:spChg chg="mod">
          <ac:chgData name="Glen Jones" userId="e846aaca-4b24-4b13-b0d0-f2308e16b284" providerId="ADAL" clId="{ED47ACC3-9597-4D89-A1DC-43CF280EF274}" dt="2026-05-07T12:08:52.649" v="1323"/>
          <ac:spMkLst>
            <pc:docMk/>
            <pc:sldMk cId="68262000" sldId="597"/>
            <ac:spMk id="19" creationId="{9D92EEB8-7D2F-448F-CE17-672B9C8C7647}"/>
          </ac:spMkLst>
        </pc:spChg>
        <pc:spChg chg="mod">
          <ac:chgData name="Glen Jones" userId="e846aaca-4b24-4b13-b0d0-f2308e16b284" providerId="ADAL" clId="{ED47ACC3-9597-4D89-A1DC-43CF280EF274}" dt="2026-05-07T12:11:01.737" v="1407" actId="20577"/>
          <ac:spMkLst>
            <pc:docMk/>
            <pc:sldMk cId="68262000" sldId="597"/>
            <ac:spMk id="21" creationId="{F79543BF-F82B-BCC4-0590-332711E02A58}"/>
          </ac:spMkLst>
        </pc:spChg>
        <pc:spChg chg="mod">
          <ac:chgData name="Glen Jones" userId="e846aaca-4b24-4b13-b0d0-f2308e16b284" providerId="ADAL" clId="{ED47ACC3-9597-4D89-A1DC-43CF280EF274}" dt="2026-05-07T12:10:13.172" v="1376" actId="20577"/>
          <ac:spMkLst>
            <pc:docMk/>
            <pc:sldMk cId="68262000" sldId="597"/>
            <ac:spMk id="23" creationId="{4A71D681-75CC-CFF4-018D-C59594436277}"/>
          </ac:spMkLst>
        </pc:spChg>
      </pc:sldChg>
      <pc:sldChg chg="modSp add mod">
        <pc:chgData name="Glen Jones" userId="e846aaca-4b24-4b13-b0d0-f2308e16b284" providerId="ADAL" clId="{ED47ACC3-9597-4D89-A1DC-43CF280EF274}" dt="2026-05-07T12:00:35.202" v="1211" actId="20577"/>
        <pc:sldMkLst>
          <pc:docMk/>
          <pc:sldMk cId="3310324781" sldId="598"/>
        </pc:sldMkLst>
        <pc:spChg chg="mod">
          <ac:chgData name="Glen Jones" userId="e846aaca-4b24-4b13-b0d0-f2308e16b284" providerId="ADAL" clId="{ED47ACC3-9597-4D89-A1DC-43CF280EF274}" dt="2026-05-07T12:00:35.202" v="1211" actId="20577"/>
          <ac:spMkLst>
            <pc:docMk/>
            <pc:sldMk cId="3310324781" sldId="598"/>
            <ac:spMk id="2" creationId="{33059D34-B9CF-590C-C927-8A50B67775ED}"/>
          </ac:spMkLst>
        </pc:spChg>
      </pc:sldChg>
      <pc:sldChg chg="addSp modSp add mod">
        <pc:chgData name="Glen Jones" userId="e846aaca-4b24-4b13-b0d0-f2308e16b284" providerId="ADAL" clId="{ED47ACC3-9597-4D89-A1DC-43CF280EF274}" dt="2026-05-07T12:02:38.670" v="1283" actId="1076"/>
        <pc:sldMkLst>
          <pc:docMk/>
          <pc:sldMk cId="755782854" sldId="599"/>
        </pc:sldMkLst>
        <pc:spChg chg="mod">
          <ac:chgData name="Glen Jones" userId="e846aaca-4b24-4b13-b0d0-f2308e16b284" providerId="ADAL" clId="{ED47ACC3-9597-4D89-A1DC-43CF280EF274}" dt="2026-05-07T12:02:35.719" v="1282" actId="1076"/>
          <ac:spMkLst>
            <pc:docMk/>
            <pc:sldMk cId="755782854" sldId="599"/>
            <ac:spMk id="2" creationId="{183E5568-64CA-F281-D987-670E358B0ED5}"/>
          </ac:spMkLst>
        </pc:spChg>
        <pc:graphicFrameChg chg="add mod modGraphic">
          <ac:chgData name="Glen Jones" userId="e846aaca-4b24-4b13-b0d0-f2308e16b284" providerId="ADAL" clId="{ED47ACC3-9597-4D89-A1DC-43CF280EF274}" dt="2026-05-07T12:02:38.670" v="1283" actId="1076"/>
          <ac:graphicFrameMkLst>
            <pc:docMk/>
            <pc:sldMk cId="755782854" sldId="599"/>
            <ac:graphicFrameMk id="4" creationId="{6032626D-8180-7293-8F89-8ED74C38865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5FDEB-62ED-46C4-867A-98D3B45E8DB3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519E5-56CD-41A5-9910-EEF2B89933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877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E993E-0758-F558-2D86-75C154594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71D151-D8A0-5E3F-44ED-0E08E25D7B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30297-BDC8-66DD-CD0A-B0F269FFB9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A5E71-1D87-E9E2-F353-FD25523267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7421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70984" y="368921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with the morpheme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intro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404" y="2460567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introduce	      introvert		introduction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49213" y="3686975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intro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1" y="532415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Intro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in, into, inside, 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inward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B492-1D07-B029-536F-E9F983232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9E82EFB-1C5F-3E7E-AD86-EE2DD84B9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DB53A-724F-8E31-29DF-FD3EFCCEC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059D34-B9CF-590C-C927-8A50B67775ED}"/>
              </a:ext>
            </a:extLst>
          </p:cNvPr>
          <p:cNvSpPr txBox="1"/>
          <p:nvPr/>
        </p:nvSpPr>
        <p:spPr>
          <a:xfrm>
            <a:off x="3962757" y="2322433"/>
            <a:ext cx="76392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intro-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intrō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inside and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intrāre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to go in).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travelled into English through Latin and French, keeping the same core idea.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D0B158-ACED-E10D-CB49-2DDE18253458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E9DC3E4-BD08-12B2-054B-E894375C8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05F0848-BE28-5061-5BCF-FFFEFCB18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24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7BC8B-1FC2-1B16-D748-516BF6CD4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D3AA20C-48B9-4AFE-F453-0B138EF63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43F12-B15D-FC39-E7D4-B6598E8D2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3E5568-64CA-F281-D987-670E358B0ED5}"/>
              </a:ext>
            </a:extLst>
          </p:cNvPr>
          <p:cNvSpPr txBox="1"/>
          <p:nvPr/>
        </p:nvSpPr>
        <p:spPr>
          <a:xfrm>
            <a:off x="3871551" y="2082140"/>
            <a:ext cx="76392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Intro- has an opposite twin extra-.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BD32AB-94B5-1909-B314-40943A4ED426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633E503-E87D-1B4D-836D-87D4215514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9296E92-79BE-D889-2C5A-E937C6902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32626D-8180-7293-8F89-8ED74C388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260612"/>
              </p:ext>
            </p:extLst>
          </p:nvPr>
        </p:nvGraphicFramePr>
        <p:xfrm>
          <a:off x="4302837" y="2688070"/>
          <a:ext cx="7153148" cy="1112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83287">
                  <a:extLst>
                    <a:ext uri="{9D8B030D-6E8A-4147-A177-3AD203B41FA5}">
                      <a16:colId xmlns:a16="http://schemas.microsoft.com/office/drawing/2014/main" val="3660289379"/>
                    </a:ext>
                  </a:extLst>
                </a:gridCol>
                <a:gridCol w="2293287">
                  <a:extLst>
                    <a:ext uri="{9D8B030D-6E8A-4147-A177-3AD203B41FA5}">
                      <a16:colId xmlns:a16="http://schemas.microsoft.com/office/drawing/2014/main" val="3136580105"/>
                    </a:ext>
                  </a:extLst>
                </a:gridCol>
                <a:gridCol w="1788287">
                  <a:extLst>
                    <a:ext uri="{9D8B030D-6E8A-4147-A177-3AD203B41FA5}">
                      <a16:colId xmlns:a16="http://schemas.microsoft.com/office/drawing/2014/main" val="2122767699"/>
                    </a:ext>
                  </a:extLst>
                </a:gridCol>
                <a:gridCol w="1788287">
                  <a:extLst>
                    <a:ext uri="{9D8B030D-6E8A-4147-A177-3AD203B41FA5}">
                      <a16:colId xmlns:a16="http://schemas.microsoft.com/office/drawing/2014/main" val="1555419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Prefix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Literal 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Example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8141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intro-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turning inward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in / inside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introvert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5194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extra-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turning outward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out / outside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extrovert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5880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782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1511922" y="174593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introduce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F5A750-14AD-C886-396E-D201D793EE41}"/>
              </a:ext>
            </a:extLst>
          </p:cNvPr>
          <p:cNvSpPr txBox="1">
            <a:spLocks/>
          </p:cNvSpPr>
          <p:nvPr/>
        </p:nvSpPr>
        <p:spPr>
          <a:xfrm>
            <a:off x="8292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6BC93B-79B5-1AC2-EA15-4FEA19CDDD0B}"/>
              </a:ext>
            </a:extLst>
          </p:cNvPr>
          <p:cNvSpPr/>
          <p:nvPr/>
        </p:nvSpPr>
        <p:spPr>
          <a:xfrm>
            <a:off x="3874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4416F6-9342-2563-B907-329F20AF541E}"/>
              </a:ext>
            </a:extLst>
          </p:cNvPr>
          <p:cNvSpPr txBox="1">
            <a:spLocks/>
          </p:cNvSpPr>
          <p:nvPr/>
        </p:nvSpPr>
        <p:spPr>
          <a:xfrm>
            <a:off x="8292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CE70EB-3810-26F1-0FDC-A39166634CB5}"/>
              </a:ext>
            </a:extLst>
          </p:cNvPr>
          <p:cNvSpPr txBox="1">
            <a:spLocks/>
          </p:cNvSpPr>
          <p:nvPr/>
        </p:nvSpPr>
        <p:spPr>
          <a:xfrm>
            <a:off x="1511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introduce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737C76B-F478-12B2-9454-A9A4605EB971}"/>
              </a:ext>
            </a:extLst>
          </p:cNvPr>
          <p:cNvSpPr txBox="1">
            <a:spLocks/>
          </p:cNvSpPr>
          <p:nvPr/>
        </p:nvSpPr>
        <p:spPr>
          <a:xfrm>
            <a:off x="5614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DA6AB25-ACD4-4D91-87D1-6F637AAB0686}"/>
              </a:ext>
            </a:extLst>
          </p:cNvPr>
          <p:cNvSpPr/>
          <p:nvPr/>
        </p:nvSpPr>
        <p:spPr>
          <a:xfrm>
            <a:off x="7737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038FA52-8A59-196B-33EC-5881051B8118}"/>
              </a:ext>
            </a:extLst>
          </p:cNvPr>
          <p:cNvSpPr txBox="1">
            <a:spLocks/>
          </p:cNvSpPr>
          <p:nvPr/>
        </p:nvSpPr>
        <p:spPr>
          <a:xfrm>
            <a:off x="5614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/ into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70DB0-7CF8-3348-5A14-D62DD0364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7DDBC67A-0ADD-EBA1-E41B-D4BD5ED29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E0506-8E74-CD2E-E1FA-78F373EF5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E0860A-688F-81CC-7339-B6FB7F9AED64}"/>
              </a:ext>
            </a:extLst>
          </p:cNvPr>
          <p:cNvSpPr txBox="1"/>
          <p:nvPr/>
        </p:nvSpPr>
        <p:spPr>
          <a:xfrm>
            <a:off x="1511922" y="174593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introvert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777C57-BE70-8F27-84DA-5FD8C2EA66C9}"/>
              </a:ext>
            </a:extLst>
          </p:cNvPr>
          <p:cNvSpPr txBox="1">
            <a:spLocks/>
          </p:cNvSpPr>
          <p:nvPr/>
        </p:nvSpPr>
        <p:spPr>
          <a:xfrm>
            <a:off x="8292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8493A64-AB85-B272-544F-FF46563A736D}"/>
              </a:ext>
            </a:extLst>
          </p:cNvPr>
          <p:cNvSpPr/>
          <p:nvPr/>
        </p:nvSpPr>
        <p:spPr>
          <a:xfrm>
            <a:off x="3874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30BFB6-5595-2F2D-0A3C-98C1B7C27D9D}"/>
              </a:ext>
            </a:extLst>
          </p:cNvPr>
          <p:cNvSpPr txBox="1">
            <a:spLocks/>
          </p:cNvSpPr>
          <p:nvPr/>
        </p:nvSpPr>
        <p:spPr>
          <a:xfrm>
            <a:off x="8292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D92EEB8-7D2F-448F-CE17-672B9C8C7647}"/>
              </a:ext>
            </a:extLst>
          </p:cNvPr>
          <p:cNvSpPr txBox="1">
            <a:spLocks/>
          </p:cNvSpPr>
          <p:nvPr/>
        </p:nvSpPr>
        <p:spPr>
          <a:xfrm>
            <a:off x="1511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introvert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9543BF-F82B-BCC4-0590-332711E02A58}"/>
              </a:ext>
            </a:extLst>
          </p:cNvPr>
          <p:cNvSpPr txBox="1">
            <a:spLocks/>
          </p:cNvSpPr>
          <p:nvPr/>
        </p:nvSpPr>
        <p:spPr>
          <a:xfrm>
            <a:off x="5614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77A95E70-BD35-7409-8B22-BE7B9AEF3338}"/>
              </a:ext>
            </a:extLst>
          </p:cNvPr>
          <p:cNvSpPr/>
          <p:nvPr/>
        </p:nvSpPr>
        <p:spPr>
          <a:xfrm>
            <a:off x="7737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A71D681-75CC-CFF4-018D-C59594436277}"/>
              </a:ext>
            </a:extLst>
          </p:cNvPr>
          <p:cNvSpPr txBox="1">
            <a:spLocks/>
          </p:cNvSpPr>
          <p:nvPr/>
        </p:nvSpPr>
        <p:spPr>
          <a:xfrm>
            <a:off x="5614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/ into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3EC387-6529-65C6-D130-4FB232386B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79" y="1118195"/>
            <a:ext cx="2196000" cy="282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26" y="1428874"/>
            <a:ext cx="2285370" cy="18018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969357" y="182658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introspection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F7D79C-4401-98C3-3903-0C736FAC8A35}"/>
              </a:ext>
            </a:extLst>
          </p:cNvPr>
          <p:cNvSpPr txBox="1">
            <a:spLocks/>
          </p:cNvSpPr>
          <p:nvPr/>
        </p:nvSpPr>
        <p:spPr>
          <a:xfrm>
            <a:off x="6776934" y="4049600"/>
            <a:ext cx="2089648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3BD65E5B-6EDE-97C9-2F2C-F0216245B36B}"/>
              </a:ext>
            </a:extLst>
          </p:cNvPr>
          <p:cNvSpPr/>
          <p:nvPr/>
        </p:nvSpPr>
        <p:spPr>
          <a:xfrm>
            <a:off x="3604826" y="421169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F0BAD5F-9EEB-A6C0-7F53-194906006980}"/>
              </a:ext>
            </a:extLst>
          </p:cNvPr>
          <p:cNvSpPr txBox="1">
            <a:spLocks/>
          </p:cNvSpPr>
          <p:nvPr/>
        </p:nvSpPr>
        <p:spPr>
          <a:xfrm>
            <a:off x="6776934" y="5020986"/>
            <a:ext cx="2089648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or see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5E79117-B31F-BF4B-5A1B-A63CD600235D}"/>
              </a:ext>
            </a:extLst>
          </p:cNvPr>
          <p:cNvSpPr txBox="1">
            <a:spLocks/>
          </p:cNvSpPr>
          <p:nvPr/>
        </p:nvSpPr>
        <p:spPr>
          <a:xfrm>
            <a:off x="1213231" y="40496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introspection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0BF30E8-8780-ED00-769D-4D741CC5BB77}"/>
              </a:ext>
            </a:extLst>
          </p:cNvPr>
          <p:cNvSpPr txBox="1">
            <a:spLocks/>
          </p:cNvSpPr>
          <p:nvPr/>
        </p:nvSpPr>
        <p:spPr>
          <a:xfrm>
            <a:off x="4615178" y="4049600"/>
            <a:ext cx="14129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intro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7F6902D-CF98-206D-5443-B09D13F67123}"/>
              </a:ext>
            </a:extLst>
          </p:cNvPr>
          <p:cNvSpPr txBox="1">
            <a:spLocks/>
          </p:cNvSpPr>
          <p:nvPr/>
        </p:nvSpPr>
        <p:spPr>
          <a:xfrm>
            <a:off x="4644946" y="5020986"/>
            <a:ext cx="138318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/ into</a:t>
            </a:r>
          </a:p>
        </p:txBody>
      </p:sp>
      <p:sp>
        <p:nvSpPr>
          <p:cNvPr id="35" name="Cross 34">
            <a:extLst>
              <a:ext uri="{FF2B5EF4-FFF2-40B4-BE49-F238E27FC236}">
                <a16:creationId xmlns:a16="http://schemas.microsoft.com/office/drawing/2014/main" id="{A1BE8008-1413-6783-7678-884F9FDE0ED1}"/>
              </a:ext>
            </a:extLst>
          </p:cNvPr>
          <p:cNvSpPr/>
          <p:nvPr/>
        </p:nvSpPr>
        <p:spPr>
          <a:xfrm>
            <a:off x="6229986" y="41683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8DC7FBBA-232E-CD45-49CA-B087287765CF}"/>
              </a:ext>
            </a:extLst>
          </p:cNvPr>
          <p:cNvSpPr txBox="1">
            <a:spLocks/>
          </p:cNvSpPr>
          <p:nvPr/>
        </p:nvSpPr>
        <p:spPr>
          <a:xfrm>
            <a:off x="9527817" y="4049600"/>
            <a:ext cx="150484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57FE6E8-6F9D-FD6C-7332-DB033C3B3A32}"/>
              </a:ext>
            </a:extLst>
          </p:cNvPr>
          <p:cNvSpPr txBox="1">
            <a:spLocks/>
          </p:cNvSpPr>
          <p:nvPr/>
        </p:nvSpPr>
        <p:spPr>
          <a:xfrm>
            <a:off x="9527817" y="5020986"/>
            <a:ext cx="150484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38" name="Cross 37">
            <a:extLst>
              <a:ext uri="{FF2B5EF4-FFF2-40B4-BE49-F238E27FC236}">
                <a16:creationId xmlns:a16="http://schemas.microsoft.com/office/drawing/2014/main" id="{140F0092-7402-8F83-30CD-918C221CDD3C}"/>
              </a:ext>
            </a:extLst>
          </p:cNvPr>
          <p:cNvSpPr/>
          <p:nvPr/>
        </p:nvSpPr>
        <p:spPr>
          <a:xfrm>
            <a:off x="8980869" y="41683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EDB32-E654-BDC3-103F-DF9B18C38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36B49A6-44B7-AF96-5D4B-DC5BAC38E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D9D850-AD0C-32B5-0523-9287C33CA31F}"/>
              </a:ext>
            </a:extLst>
          </p:cNvPr>
          <p:cNvSpPr txBox="1">
            <a:spLocks/>
          </p:cNvSpPr>
          <p:nvPr/>
        </p:nvSpPr>
        <p:spPr>
          <a:xfrm>
            <a:off x="1270984" y="368921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morpheme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CE8CBF-1E98-FF16-5847-162445F17FB9}"/>
              </a:ext>
            </a:extLst>
          </p:cNvPr>
          <p:cNvSpPr txBox="1">
            <a:spLocks/>
          </p:cNvSpPr>
          <p:nvPr/>
        </p:nvSpPr>
        <p:spPr>
          <a:xfrm>
            <a:off x="361404" y="2460567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ative	re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lect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9823DA-3DE8-B100-650D-D22A081B7161}"/>
              </a:ext>
            </a:extLst>
          </p:cNvPr>
          <p:cNvSpPr txBox="1">
            <a:spLocks/>
          </p:cNvSpPr>
          <p:nvPr/>
        </p:nvSpPr>
        <p:spPr>
          <a:xfrm>
            <a:off x="1249213" y="3686975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763B877-A9D4-2C9C-B9BA-2D4D63870FB2}"/>
              </a:ext>
            </a:extLst>
          </p:cNvPr>
          <p:cNvSpPr txBox="1">
            <a:spLocks/>
          </p:cNvSpPr>
          <p:nvPr/>
        </p:nvSpPr>
        <p:spPr>
          <a:xfrm>
            <a:off x="461551" y="532415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59AFE4C-F4C9-9741-A38A-85E9862AA1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59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322433"/>
            <a:ext cx="76392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neg- comes from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negāre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(to say no) and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negātīvus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(negative).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neg- became a morpheme linked to denying, saying no, or being the opposite.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23A2D-40DB-E7B4-AC6B-13B52D80A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5E2CDE1-EF0D-B78C-AA50-5AE4297F8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64F59-F8B2-4665-2D94-208BF5EBD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53895"/>
            <a:ext cx="11338560" cy="48616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FA9E60-A3AD-711B-D3D3-3604ABA936F2}"/>
              </a:ext>
            </a:extLst>
          </p:cNvPr>
          <p:cNvSpPr txBox="1"/>
          <p:nvPr/>
        </p:nvSpPr>
        <p:spPr>
          <a:xfrm>
            <a:off x="3149602" y="968040"/>
            <a:ext cx="829514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English has many ways to say “no” because it has borrowed words from Latin, French, Greek and Old English.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6983EF-A860-F756-9307-D6386496B3EB}"/>
              </a:ext>
            </a:extLst>
          </p:cNvPr>
          <p:cNvSpPr txBox="1"/>
          <p:nvPr/>
        </p:nvSpPr>
        <p:spPr>
          <a:xfrm>
            <a:off x="1320978" y="405217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EAA5B87A-CD23-43B2-2B81-D9A6A47160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17" y="65389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B43FE1-1DBC-E7A1-B672-F6615CF40E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EA1F1-B362-BF57-D95B-C1378856C7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16482"/>
              </p:ext>
            </p:extLst>
          </p:nvPr>
        </p:nvGraphicFramePr>
        <p:xfrm>
          <a:off x="3233176" y="2567308"/>
          <a:ext cx="7533148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11049">
                  <a:extLst>
                    <a:ext uri="{9D8B030D-6E8A-4147-A177-3AD203B41FA5}">
                      <a16:colId xmlns:a16="http://schemas.microsoft.com/office/drawing/2014/main" val="2769144897"/>
                    </a:ext>
                  </a:extLst>
                </a:gridCol>
                <a:gridCol w="3368147">
                  <a:extLst>
                    <a:ext uri="{9D8B030D-6E8A-4147-A177-3AD203B41FA5}">
                      <a16:colId xmlns:a16="http://schemas.microsoft.com/office/drawing/2014/main" val="3968083903"/>
                    </a:ext>
                  </a:extLst>
                </a:gridCol>
                <a:gridCol w="1653952">
                  <a:extLst>
                    <a:ext uri="{9D8B030D-6E8A-4147-A177-3AD203B41FA5}">
                      <a16:colId xmlns:a16="http://schemas.microsoft.com/office/drawing/2014/main" val="3541191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Morpheme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Example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1369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neg-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negative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1370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ne-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never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09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non-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non-fiction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not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5444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un-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unhappy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not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863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434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231529D-F75F-C8FB-0427-141B677DD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205" y="598973"/>
            <a:ext cx="10859589" cy="56600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test result was negative.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33405" y="2238503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ative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00" y="1912733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A66270-B950-AE5D-A155-541B2B759190}"/>
              </a:ext>
            </a:extLst>
          </p:cNvPr>
          <p:cNvSpPr txBox="1"/>
          <p:nvPr/>
        </p:nvSpPr>
        <p:spPr>
          <a:xfrm>
            <a:off x="5029304" y="3894821"/>
            <a:ext cx="5730239" cy="203132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1) Something harmful, unwanted, or not good.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2) Any number less than zero.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3) A statement that denies something.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1) Adverse, harmful, 2) minus, 2)contrary 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E32332-BD13-10B4-192A-09D75A375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496" y="530642"/>
            <a:ext cx="11259683" cy="579671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negotiations were lengthy.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1960" y="956537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644504" y="2183754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otiations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0B5952-405E-DC07-B9F3-D9E84B6F20ED}"/>
              </a:ext>
            </a:extLst>
          </p:cNvPr>
          <p:cNvSpPr txBox="1"/>
          <p:nvPr/>
        </p:nvSpPr>
        <p:spPr>
          <a:xfrm>
            <a:off x="3147935" y="4184205"/>
            <a:ext cx="8386569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Negotiations are formal or informal discussions between two or more parties aimed at reaching an agreement, resolving a dispute, or deciding on terms.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Talks, discussions, bargaining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6463C2D-376D-C9D7-C432-BE368D9FD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870" y="485506"/>
            <a:ext cx="11271319" cy="61043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drugs negate the effects of the virus.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15" y="147420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225129" y="2299494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44E19B-C32E-5B46-F5F0-F303D32B8275}"/>
              </a:ext>
            </a:extLst>
          </p:cNvPr>
          <p:cNvSpPr txBox="1"/>
          <p:nvPr/>
        </p:nvSpPr>
        <p:spPr>
          <a:xfrm>
            <a:off x="4601317" y="4559758"/>
            <a:ext cx="6755528" cy="175432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Negate means to make something ineffective, invalid, or non-existent, or to deny the truth or existence of something.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Nullify, invalidate, deny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F9FCA19-4061-BD60-AD26-6981EFFF5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4" y="549380"/>
            <a:ext cx="10903132" cy="57592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not renege on his promise to find all the gems.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708366" y="254411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7030A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BB4146-DC6F-834B-975E-F906C7104F17}"/>
              </a:ext>
            </a:extLst>
          </p:cNvPr>
          <p:cNvSpPr txBox="1"/>
          <p:nvPr/>
        </p:nvSpPr>
        <p:spPr>
          <a:xfrm>
            <a:off x="1139117" y="4528400"/>
            <a:ext cx="7399962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Renege means to go back on a promise, agreement, or commitment.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Back out, break a promise, revoke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175B61-587F-2A66-E9D8-C60F12AE6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675" y="554636"/>
            <a:ext cx="11272604" cy="58761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injured due to his own negligence.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ligence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43" y="218577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8DA7BA-6AD0-F0BF-3D3A-2239DD01A609}"/>
              </a:ext>
            </a:extLst>
          </p:cNvPr>
          <p:cNvSpPr txBox="1"/>
          <p:nvPr/>
        </p:nvSpPr>
        <p:spPr>
          <a:xfrm>
            <a:off x="4272197" y="4436072"/>
            <a:ext cx="7180288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Negligence is the failure to take proper care in doing something, resulting in harm or an avoidable mistake.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Carelessness, inattention, laxity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27C9B5-C4D0-CEDF-7825-EAE616640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765" y="359764"/>
            <a:ext cx="11497456" cy="623590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chose to neglect his friends.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lect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239" y="251170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CC958B-4223-015D-A971-4A2C2ED766B8}"/>
              </a:ext>
            </a:extLst>
          </p:cNvPr>
          <p:cNvSpPr txBox="1"/>
          <p:nvPr/>
        </p:nvSpPr>
        <p:spPr>
          <a:xfrm>
            <a:off x="4257207" y="4916225"/>
            <a:ext cx="7072644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Neglect means to fail to give proper care, attention, or support.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Disregard, ignore, overlook</a:t>
            </a:r>
          </a:p>
        </p:txBody>
      </p:sp>
    </p:spTree>
    <p:extLst>
      <p:ext uri="{BB962C8B-B14F-4D97-AF65-F5344CB8AC3E}">
        <p14:creationId xmlns:p14="http://schemas.microsoft.com/office/powerpoint/2010/main" val="1997073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68489"/>
              </p:ext>
            </p:extLst>
          </p:nvPr>
        </p:nvGraphicFramePr>
        <p:xfrm>
          <a:off x="2708007" y="1194991"/>
          <a:ext cx="7142081" cy="2346326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629228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661520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85133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neg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deny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ative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otiations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ligence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lect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ege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480987" y="39961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negative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80985" y="5182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negate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480985" y="4589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negotiations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306948" y="40110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negligence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306948" y="456873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neglect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BE2605A-C083-BFC7-BA73-26F1251E597F}"/>
              </a:ext>
            </a:extLst>
          </p:cNvPr>
          <p:cNvSpPr txBox="1">
            <a:spLocks/>
          </p:cNvSpPr>
          <p:nvPr/>
        </p:nvSpPr>
        <p:spPr>
          <a:xfrm>
            <a:off x="6299015" y="516209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renege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75856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157316" y="1312226"/>
            <a:ext cx="11887200" cy="5413903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3872"/>
            <a:ext cx="2007302" cy="18727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157316" y="1327776"/>
            <a:ext cx="1187736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During the </a:t>
            </a:r>
            <a:r>
              <a:rPr lang="en-GB" sz="3400" dirty="0" err="1">
                <a:solidFill>
                  <a:schemeClr val="bg1"/>
                </a:solidFill>
              </a:rPr>
              <a:t>intraduction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dirty="0" err="1">
                <a:solidFill>
                  <a:schemeClr val="bg1"/>
                </a:solidFill>
              </a:rPr>
              <a:t>intervert</a:t>
            </a:r>
            <a:r>
              <a:rPr lang="en-GB" sz="3400" dirty="0">
                <a:solidFill>
                  <a:schemeClr val="bg1"/>
                </a:solidFill>
              </a:rPr>
              <a:t> paused to </a:t>
            </a:r>
            <a:r>
              <a:rPr lang="en-GB" sz="3400" dirty="0" err="1">
                <a:solidFill>
                  <a:schemeClr val="bg1"/>
                </a:solidFill>
              </a:rPr>
              <a:t>introspeck</a:t>
            </a:r>
            <a:r>
              <a:rPr lang="en-GB" sz="3400" dirty="0">
                <a:solidFill>
                  <a:schemeClr val="bg1"/>
                </a:solidFill>
              </a:rPr>
              <a:t>, worried that the </a:t>
            </a:r>
            <a:r>
              <a:rPr lang="en-GB" sz="3400" dirty="0" err="1">
                <a:solidFill>
                  <a:schemeClr val="bg1"/>
                </a:solidFill>
              </a:rPr>
              <a:t>negotive</a:t>
            </a:r>
            <a:r>
              <a:rPr lang="en-GB" sz="3400" dirty="0">
                <a:solidFill>
                  <a:schemeClr val="bg1"/>
                </a:solidFill>
              </a:rPr>
              <a:t> response might </a:t>
            </a:r>
            <a:r>
              <a:rPr lang="en-GB" sz="3400" dirty="0" err="1">
                <a:solidFill>
                  <a:schemeClr val="bg1"/>
                </a:solidFill>
              </a:rPr>
              <a:t>neggate</a:t>
            </a:r>
            <a:r>
              <a:rPr lang="en-GB" sz="3400" dirty="0">
                <a:solidFill>
                  <a:schemeClr val="bg1"/>
                </a:solidFill>
              </a:rPr>
              <a:t> all previous </a:t>
            </a:r>
            <a:r>
              <a:rPr lang="en-GB" sz="3400">
                <a:solidFill>
                  <a:schemeClr val="bg1"/>
                </a:solidFill>
              </a:rPr>
              <a:t>negotations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32509" y="5064137"/>
            <a:ext cx="114715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During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introduction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introvert</a:t>
            </a:r>
            <a:r>
              <a:rPr lang="en-GB" sz="3400" dirty="0">
                <a:solidFill>
                  <a:schemeClr val="bg1"/>
                </a:solidFill>
              </a:rPr>
              <a:t> paused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introspect</a:t>
            </a:r>
            <a:r>
              <a:rPr lang="en-GB" sz="3400" dirty="0">
                <a:solidFill>
                  <a:schemeClr val="bg1"/>
                </a:solidFill>
              </a:rPr>
              <a:t>, worried that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negative</a:t>
            </a:r>
            <a:r>
              <a:rPr lang="en-GB" sz="3400" dirty="0">
                <a:solidFill>
                  <a:schemeClr val="bg1"/>
                </a:solidFill>
              </a:rPr>
              <a:t> response might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negate</a:t>
            </a:r>
            <a:r>
              <a:rPr lang="en-GB" sz="3400" dirty="0">
                <a:solidFill>
                  <a:schemeClr val="bg1"/>
                </a:solidFill>
              </a:rPr>
              <a:t> all previous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negotiations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332509" y="3189996"/>
            <a:ext cx="114715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During the introduction, the introvert paused to introspect, worried that the negative response might negate all previous negotiations.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140343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2838" y="1724611"/>
            <a:ext cx="7489644" cy="379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introduce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introduction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introductory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introvert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introspect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introspection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negative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negotiations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	negate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	renege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negligence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neglect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misreading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read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2733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1917821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4274382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829263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first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3F39262-BE25-B236-D271-FB74854AA3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6180C096-92FF-76E9-976E-A074B55465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E9FB767-7477-74CF-C155-3DE228C7D3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56B031F-F9D2-65DB-B0B5-4B7A6CBD40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97226" y="2055165"/>
            <a:ext cx="5997547" cy="119603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 &amp; Neg.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L 0.1306 0.515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25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25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1134</Words>
  <Application>Microsoft Office PowerPoint</Application>
  <PresentationFormat>Widescreen</PresentationFormat>
  <Paragraphs>253</Paragraphs>
  <Slides>27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 &amp; Neg.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16</cp:revision>
  <dcterms:created xsi:type="dcterms:W3CDTF">2022-05-31T09:42:07Z</dcterms:created>
  <dcterms:modified xsi:type="dcterms:W3CDTF">2026-06-05T08:50:09Z</dcterms:modified>
</cp:coreProperties>
</file>